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Bold" charset="0"/>
      <p:regular r:id="rId18"/>
    </p:embeddedFont>
    <p:embeddedFont>
      <p:font typeface="Canva Sans" charset="0"/>
      <p:regular r:id="rId19"/>
    </p:embeddedFont>
    <p:embeddedFont>
      <p:font typeface="Quicksand Medium" charset="0"/>
      <p:regular r:id="rId20"/>
    </p:embeddedFont>
    <p:embeddedFont>
      <p:font typeface="Quicksand Bold" charset="0"/>
      <p:regular r:id="rId21"/>
    </p:embeddedFont>
    <p:embeddedFont>
      <p:font typeface="Calibri" pitchFamily="34" charset="0"/>
      <p:regular r:id="rId22"/>
      <p:bold r:id="rId23"/>
      <p:italic r:id="rId24"/>
      <p:boldItalic r:id="rId25"/>
    </p:embeddedFont>
    <p:embeddedFont>
      <p:font typeface="Montserrat Medium" charset="0"/>
      <p:regular r:id="rId26"/>
    </p:embeddedFont>
    <p:embeddedFont>
      <p:font typeface="Quicksand" charset="0"/>
      <p:regular r:id="rId27"/>
    </p:embeddedFont>
    <p:embeddedFont>
      <p:font typeface="Be Vietnam Ultra-Bold" charset="0"/>
      <p:regular r:id="rId28"/>
    </p:embeddedFont>
    <p:embeddedFont>
      <p:font typeface="Canva Sans Bold" charset="0"/>
      <p:regular r:id="rId29"/>
    </p:embeddedFont>
    <p:embeddedFont>
      <p:font typeface="Be Vietnam"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2" d="100"/>
          <a:sy n="32" d="100"/>
        </p:scale>
        <p:origin x="-630"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dirty="0" smtClean="0">
                <a:solidFill>
                  <a:srgbClr val="3139A8"/>
                </a:solidFill>
                <a:latin typeface="Be Vietnam Ultra-Bold"/>
              </a:rPr>
              <a:t>M.SUBRAMANIAN</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Arimo Bold</vt:lpstr>
      <vt:lpstr>Canva Sans</vt:lpstr>
      <vt:lpstr>Quicksand Medium</vt:lpstr>
      <vt:lpstr>Quicksand Bold</vt:lpstr>
      <vt:lpstr>Calibri</vt:lpstr>
      <vt:lpstr>Montserrat Medium</vt:lpstr>
      <vt:lpstr>Quicksand</vt:lpstr>
      <vt:lpstr>Be Vietnam Ultra-Bold</vt:lpstr>
      <vt:lpstr>Canva Sans Bold</vt:lpstr>
      <vt:lpstr>Be Vietnam</vt:lpstr>
      <vt:lpstr>Arimo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cp:lastModifiedBy>
  <cp:revision>2</cp:revision>
  <dcterms:created xsi:type="dcterms:W3CDTF">2006-08-16T00:00:00Z</dcterms:created>
  <dcterms:modified xsi:type="dcterms:W3CDTF">2024-04-17T08:55:49Z</dcterms:modified>
  <dc:identifier>DAGA911M4ZE</dc:identifier>
</cp:coreProperties>
</file>